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6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23439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act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ivité 21, à la page 63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PAS de phrases complètes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849" y="2986790"/>
            <a:ext cx="3530665" cy="354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19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42</cp:revision>
  <dcterms:created xsi:type="dcterms:W3CDTF">2011-09-14T23:22:57Z</dcterms:created>
  <dcterms:modified xsi:type="dcterms:W3CDTF">2011-12-06T11:24:11Z</dcterms:modified>
</cp:coreProperties>
</file>